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A30806-D6B3-4FAB-9DCC-B9DC1BF400E1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C3B567-F9A6-4307-AB3D-04E915EA5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kcvs\martin\phys\phys399\labs\Cedar_Elegy_hifi.mp3" TargetMode="External"/><Relationship Id="rId5" Type="http://schemas.openxmlformats.org/officeDocument/2006/relationships/hyperlink" Target="http://www.aoflutes.com/catalog_B.ht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topedia.com/index.htm" TargetMode="External"/><Relationship Id="rId2" Type="http://schemas.openxmlformats.org/officeDocument/2006/relationships/hyperlink" Target="http://www.flutopedia.com/naflutoma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kcvs\martin\phys\phys399\lectures\flute\key_50_Bb4_ClintGoss_Roura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edar_Elegy_hif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6553200"/>
            <a:ext cx="304800" cy="304800"/>
          </a:xfrm>
          <a:prstGeom prst="rect">
            <a:avLst/>
          </a:prstGeom>
        </p:spPr>
      </p:pic>
      <p:pic>
        <p:nvPicPr>
          <p:cNvPr id="5" name="Snagit_PPT6F1" descr="PPT6F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315416"/>
            <a:ext cx="9144000" cy="7380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060848"/>
            <a:ext cx="7406640" cy="1472184"/>
          </a:xfrm>
        </p:spPr>
        <p:txBody>
          <a:bodyPr/>
          <a:lstStyle/>
          <a:p>
            <a:r>
              <a:rPr lang="en-CA" dirty="0" smtClean="0">
                <a:solidFill>
                  <a:srgbClr val="EAA860"/>
                </a:solidFill>
              </a:rPr>
              <a:t>Making a Native American Flute</a:t>
            </a:r>
            <a:endParaRPr lang="en-US" dirty="0">
              <a:solidFill>
                <a:srgbClr val="EAA8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4008" y="6304002"/>
            <a:ext cx="4392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solidFill>
                  <a:schemeClr val="bg1"/>
                </a:solidFill>
              </a:rPr>
              <a:t> The "Morning" section of this piece is played on a </a:t>
            </a:r>
            <a:r>
              <a:rPr lang="en-CA" sz="1000" dirty="0" smtClean="0">
                <a:solidFill>
                  <a:schemeClr val="bg1"/>
                </a:solidFill>
                <a:hlinkClick r:id="rId5"/>
              </a:rPr>
              <a:t>Ken Light</a:t>
            </a:r>
            <a:r>
              <a:rPr lang="en-CA" sz="1000" dirty="0" smtClean="0">
                <a:solidFill>
                  <a:schemeClr val="bg1"/>
                </a:solidFill>
              </a:rPr>
              <a:t> five-hole cedar courting flute reproduction. The "Evening" section is played on a Ken Light six-hole </a:t>
            </a:r>
            <a:r>
              <a:rPr lang="en-CA" sz="1000" i="1" dirty="0" smtClean="0">
                <a:solidFill>
                  <a:schemeClr val="bg1"/>
                </a:solidFill>
              </a:rPr>
              <a:t>D#</a:t>
            </a:r>
            <a:r>
              <a:rPr lang="en-CA" sz="1000" dirty="0" smtClean="0">
                <a:solidFill>
                  <a:schemeClr val="bg1"/>
                </a:solidFill>
              </a:rPr>
              <a:t> large-bore Native American-style cedar flute.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9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Week 1</a:t>
            </a:r>
          </a:p>
          <a:p>
            <a:pPr lvl="1"/>
            <a:r>
              <a:rPr lang="en-CA" dirty="0" smtClean="0"/>
              <a:t>Basic Anatomy of the Native American Flute (NAF)</a:t>
            </a:r>
          </a:p>
          <a:p>
            <a:pPr lvl="1"/>
            <a:r>
              <a:rPr lang="en-CA" dirty="0" smtClean="0"/>
              <a:t>Getting your flute to “speak”</a:t>
            </a:r>
          </a:p>
          <a:p>
            <a:pPr lvl="1"/>
            <a:r>
              <a:rPr lang="en-CA" dirty="0" smtClean="0"/>
              <a:t>Determining the basic acoustic parameters for your flute</a:t>
            </a:r>
          </a:p>
          <a:p>
            <a:pPr lvl="1"/>
            <a:r>
              <a:rPr lang="en-CA" dirty="0" smtClean="0"/>
              <a:t>Introduction to “</a:t>
            </a:r>
            <a:r>
              <a:rPr lang="en-CA" dirty="0" err="1" smtClean="0">
                <a:solidFill>
                  <a:srgbClr val="FF0000"/>
                </a:solidFill>
                <a:hlinkClick r:id="rId2"/>
              </a:rPr>
              <a:t>Flutomat</a:t>
            </a:r>
            <a:r>
              <a:rPr lang="en-CA" dirty="0" smtClean="0"/>
              <a:t>” and “</a:t>
            </a:r>
            <a:r>
              <a:rPr lang="en-CA" dirty="0" err="1" smtClean="0">
                <a:hlinkClick r:id="rId3"/>
              </a:rPr>
              <a:t>Flutopaedia</a:t>
            </a:r>
            <a:r>
              <a:rPr lang="en-CA" dirty="0" smtClean="0"/>
              <a:t>” </a:t>
            </a:r>
          </a:p>
          <a:p>
            <a:r>
              <a:rPr lang="en-CA" dirty="0" smtClean="0"/>
              <a:t>Week 2</a:t>
            </a:r>
          </a:p>
          <a:p>
            <a:pPr lvl="1"/>
            <a:r>
              <a:rPr lang="en-CA" dirty="0" smtClean="0"/>
              <a:t>Choosing the key for your flute</a:t>
            </a:r>
          </a:p>
          <a:p>
            <a:pPr lvl="1"/>
            <a:r>
              <a:rPr lang="en-CA" dirty="0" smtClean="0"/>
              <a:t>Voicing your flute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Anatomy of the NAF</a:t>
            </a:r>
            <a:endParaRPr lang="en-US" dirty="0"/>
          </a:p>
        </p:txBody>
      </p:sp>
      <p:pic>
        <p:nvPicPr>
          <p:cNvPr id="4" name="Snagit_PPT710" descr="PPT71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7228572" cy="1361905"/>
          </a:xfrm>
        </p:spPr>
      </p:pic>
      <p:pic>
        <p:nvPicPr>
          <p:cNvPr id="5" name="Snagit_PPT714" descr="PPT71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645024"/>
            <a:ext cx="3428572" cy="257142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051720" y="2348880"/>
            <a:ext cx="288032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9672" y="364502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Joan" pitchFamily="2" charset="0"/>
              </a:rPr>
              <a:t>Bird or Fetish</a:t>
            </a:r>
            <a:endParaRPr lang="en-US" dirty="0">
              <a:latin typeface="Jo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PVC – NAF!</a:t>
            </a:r>
            <a:endParaRPr lang="en-US" dirty="0"/>
          </a:p>
        </p:txBody>
      </p:sp>
      <p:pic>
        <p:nvPicPr>
          <p:cNvPr id="4" name="Content Placeholder 3" descr="naf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484784"/>
            <a:ext cx="3609435" cy="1928167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Main Tasks:</a:t>
            </a:r>
          </a:p>
          <a:p>
            <a:pPr lvl="1"/>
            <a:r>
              <a:rPr lang="en-CA" dirty="0" smtClean="0"/>
              <a:t>Cutting </a:t>
            </a:r>
            <a:r>
              <a:rPr lang="en-CA" dirty="0" err="1" smtClean="0"/>
              <a:t>corkplug</a:t>
            </a:r>
            <a:r>
              <a:rPr lang="en-CA" dirty="0" smtClean="0"/>
              <a:t> and fitting between SAC and SC</a:t>
            </a:r>
          </a:p>
          <a:p>
            <a:pPr lvl="1"/>
            <a:r>
              <a:rPr lang="en-CA" dirty="0" smtClean="0"/>
              <a:t>Shaping the splitting edge (or fipple)</a:t>
            </a:r>
          </a:p>
          <a:p>
            <a:pPr lvl="1"/>
            <a:r>
              <a:rPr lang="en-CA" dirty="0" smtClean="0"/>
              <a:t>Shaping the “ramp”</a:t>
            </a:r>
            <a:endParaRPr lang="en-US" dirty="0"/>
          </a:p>
        </p:txBody>
      </p:sp>
      <p:pic>
        <p:nvPicPr>
          <p:cNvPr id="5" name="key_50_Bb4_ClintGoss_Rou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436096" y="692696"/>
            <a:ext cx="304800" cy="30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7664" y="59492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For what follows please write up a detailed “diary” of what you are doing – this will be handed in as an assignment when you are finished.</a:t>
            </a:r>
            <a:endParaRPr lang="en-US" dirty="0"/>
          </a:p>
        </p:txBody>
      </p:sp>
      <p:pic>
        <p:nvPicPr>
          <p:cNvPr id="9" name="Picture 8" descr="naf 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3573016"/>
            <a:ext cx="2183780" cy="1487010"/>
          </a:xfrm>
          <a:prstGeom prst="rect">
            <a:avLst/>
          </a:prstGeom>
        </p:spPr>
      </p:pic>
      <p:pic>
        <p:nvPicPr>
          <p:cNvPr id="10" name="Picture 9" descr="naf 0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149080"/>
            <a:ext cx="2163068" cy="1697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 corrections K1 &amp; k2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get your flute to speak you will need to measure the frequency of the fundamental*</a:t>
            </a:r>
          </a:p>
          <a:p>
            <a:pPr lvl="1"/>
            <a:r>
              <a:rPr lang="en-CA" dirty="0" smtClean="0"/>
              <a:t>Use either interface/FFT or tuner to do this</a:t>
            </a:r>
          </a:p>
          <a:p>
            <a:pPr lvl="1"/>
            <a:r>
              <a:rPr lang="en-CA" dirty="0" smtClean="0"/>
              <a:t>Calculate the Acoustic Length  </a:t>
            </a:r>
            <a:endParaRPr lang="en-US" dirty="0"/>
          </a:p>
        </p:txBody>
      </p:sp>
      <p:pic>
        <p:nvPicPr>
          <p:cNvPr id="6" name="Snagit_PPT751" descr="PPT75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0576" y="4077072"/>
            <a:ext cx="7903424" cy="1856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60212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*this is not the final “fundamental” – you will need to cut the tube to establish the key of your flute.  We will do this later.</a:t>
            </a:r>
            <a:endParaRPr lang="en-US" sz="1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Preliminary Analysis of Your Flute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Prepare a FFT</a:t>
            </a:r>
          </a:p>
          <a:p>
            <a:r>
              <a:rPr lang="en-CA" dirty="0" smtClean="0"/>
              <a:t>Judge tone quality (by ear) and note if overtone is problematic (does it “jump the octave”, squeak, etc?)</a:t>
            </a:r>
          </a:p>
          <a:p>
            <a:r>
              <a:rPr lang="en-CA" dirty="0" smtClean="0"/>
              <a:t>Sand, shape, smooth etc until you can produce a clear, sustained fundamental note</a:t>
            </a:r>
          </a:p>
          <a:p>
            <a:r>
              <a:rPr lang="en-CA" dirty="0" smtClean="0"/>
              <a:t>Compare FFT before and after as well as noting differences in what you hear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249</Words>
  <Application>Microsoft Office PowerPoint</Application>
  <PresentationFormat>On-screen Show (4:3)</PresentationFormat>
  <Paragraphs>29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Making a Native American Flute</vt:lpstr>
      <vt:lpstr>Timeline…</vt:lpstr>
      <vt:lpstr>Anatomy of the NAF</vt:lpstr>
      <vt:lpstr>The PVC – NAF!</vt:lpstr>
      <vt:lpstr>End corrections K1 &amp; k2</vt:lpstr>
      <vt:lpstr>Preliminary Analysis of Your Flute</vt:lpstr>
    </vt:vector>
  </TitlesOfParts>
  <Company>The King's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Native American Flute</dc:title>
  <dc:creator>The King's University College</dc:creator>
  <cp:lastModifiedBy>The King's University College</cp:lastModifiedBy>
  <cp:revision>19</cp:revision>
  <dcterms:created xsi:type="dcterms:W3CDTF">2017-02-28T15:40:25Z</dcterms:created>
  <dcterms:modified xsi:type="dcterms:W3CDTF">2017-02-28T17:32:03Z</dcterms:modified>
</cp:coreProperties>
</file>